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14C28E-6CCD-D9AB-7D5B-764E70AA4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DF008E2-DF9D-7F6B-0874-7C14CC390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60D11C-3D0A-E2C5-AC7B-5A0B3078D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4BB830-3D72-2C9B-2370-A550A364E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D104E4-95AD-8D9D-3CF9-9B2F8488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394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D23D56-DC18-4A75-655D-07B986A25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A9ED730-218B-B542-56CB-7BC4FC90D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11F2CA-1485-4C13-F06D-DC0C9ED3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F59C37-E049-7813-E8FD-5CD1A1C8B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462FD0-2C5F-ECC3-384E-15AF8AAC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51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101BDD0-DCD6-27B4-B4D6-CC9B13DCE1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664CC7-520B-B47C-7E64-47E67384E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8C8691-C6D4-F485-91FB-F074B4B7C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0957BB-4C12-1A3E-008B-8F0B2127F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C77579-40C8-BD26-BEAE-13FAE614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08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143523-2FC2-D75C-6B65-39AEBBCA4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8EDF3D-77DB-5063-33D1-1F7EB9AB3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0E6428-A163-1EA6-F3E7-BF0405C75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ABA32F-98B4-6C34-5558-75E7311D1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43B25CB-356F-FDC5-06A6-1D24334E4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401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43837A-F2A6-191F-5151-43EC7D9F5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ACF9CA-7A70-15CF-6B67-0B7B87B9E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C5729B-AB7B-6E93-5CE0-59791A1DB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3F5071-2E10-89BD-3BF5-84F6E7B8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BDBDE96-FF1E-C0DD-ABB3-7D31D2EDE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0992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91957A-734D-4B3F-D23C-159C6F6C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F804A6-5732-914F-793E-CDE9E5AEA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1AF2756-29F3-B43F-07F9-C92D38A4A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7022DA1-E38F-8A1D-8FDF-9D7CF9BDC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C76727F-8A45-124C-37DB-F1B5EF861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987854D-A868-BC05-5F6A-E7BBAC53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7508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261A86-DA4C-D3F1-530D-C8D3349D5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1974683-A763-0019-95E5-CB983976A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5940EC3-7E93-D6C7-2A7E-37678AD10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0D0880C-737F-0A6A-3D43-3A83530D6A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450DC17-F9C1-9CBC-46D8-F7126E62BC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29D64E5-549F-6BDC-8333-9E5235CF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7687311-2C89-19AE-A249-030BF07AC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A191C9A-4267-6615-50C2-959B1DB13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70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0C0A9F-FE5E-8CFF-9E6F-183EF856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B778ECB-EA49-FBD2-5DCD-0004BBAD0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BD5A918-FDD2-05D3-9418-74534CCA0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6241400-B237-4113-A651-167E2E044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97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C921433-FC24-D35B-5F37-60C073445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4774B62-E311-F364-5429-6B6E058CB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280EA7A-43E7-DA55-B970-65233EF5F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782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9DDE1E-9752-2238-B991-3F9F0E71F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978B3D-241C-54D9-31ED-CB564D1C3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590FA46-3038-619B-E355-BC369416D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F43D8E6-FF6A-9A13-40A9-9506B7385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3598D4-48B6-942B-E75E-CCACD3F68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62F3060-1901-0BF1-2C44-739D5FB72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4781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0DE332-F29C-6137-8666-4E096E0A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8120682-FDC4-3BB3-C5A6-1090EE268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ECBF272-5411-35B9-08F1-F96708268A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44A9BCA-CF06-2526-0A37-75BC04E4E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252D62-00A2-ED23-95E7-92D143083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F5AD8E3-573A-42D6-B34B-458232826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28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9446286-F264-25F3-08A3-899B56975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DC88DB-F805-91F4-BB14-9131D2579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D979AD-6D3B-98BF-61AB-BCE6360E8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B65F0-975A-4296-9A0C-802404319D83}" type="datetimeFigureOut">
              <a:rPr lang="cs-CZ" smtClean="0"/>
              <a:t>07.05.2026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CF418F-63C1-F63C-406C-97438B6E9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5EC8D4-B8E8-5967-0056-A7DE8F0FDB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AB439-1B69-4B28-831B-C3811930CC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682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00F33EF-9852-0C27-B229-D5CB789A92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448" y="487705"/>
            <a:ext cx="9003103" cy="5882590"/>
          </a:xfrm>
          <a:prstGeom prst="rect">
            <a:avLst/>
          </a:prstGeom>
        </p:spPr>
      </p:pic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BD76D030-9C1B-348C-B383-8AF8FDB7F705}"/>
              </a:ext>
            </a:extLst>
          </p:cNvPr>
          <p:cNvCxnSpPr/>
          <p:nvPr/>
        </p:nvCxnSpPr>
        <p:spPr>
          <a:xfrm flipH="1">
            <a:off x="4334256" y="950976"/>
            <a:ext cx="3621024" cy="11247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>
            <a:extLst>
              <a:ext uri="{FF2B5EF4-FFF2-40B4-BE49-F238E27FC236}">
                <a16:creationId xmlns:a16="http://schemas.microsoft.com/office/drawing/2014/main" id="{BFDE05D2-FBFA-86BB-4372-4C743DFFFA9C}"/>
              </a:ext>
            </a:extLst>
          </p:cNvPr>
          <p:cNvCxnSpPr>
            <a:cxnSpLocks/>
          </p:cNvCxnSpPr>
          <p:nvPr/>
        </p:nvCxnSpPr>
        <p:spPr>
          <a:xfrm>
            <a:off x="4462272" y="2340864"/>
            <a:ext cx="118872" cy="14904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9923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Adriana Repiská 2</dc:creator>
  <cp:lastModifiedBy>Adriana Repiská 2</cp:lastModifiedBy>
  <cp:revision>1</cp:revision>
  <dcterms:created xsi:type="dcterms:W3CDTF">2026-05-07T11:50:47Z</dcterms:created>
  <dcterms:modified xsi:type="dcterms:W3CDTF">2026-05-07T11:52:17Z</dcterms:modified>
</cp:coreProperties>
</file>